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</p:sldIdLst>
  <p:sldSz cx="14630400" cy="8229600"/>
  <p:notesSz cx="8229600" cy="14630400"/>
  <p:embeddedFontLst>
    <p:embeddedFont>
      <p:font typeface="Epilogue" panose="020B0604020202020204" charset="0"/>
      <p:regular r:id="rId12"/>
    </p:embeddedFont>
    <p:embeddedFont>
      <p:font typeface="Fraunces Medium" panose="020B0604020202020204" charset="0"/>
      <p:regular r:id="rId13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15053-5A47-4C1F-BDC8-9391947DE592}" v="25" dt="2025-10-26T15:02:47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D9A5C-B81F-4C24-8BC4-9BC346DFC223}" type="datetimeFigureOut">
              <a:t>26.10.2025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DC54B-DEC7-4EB2-B96B-11EC677C1964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496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hyperlink" Target="http://localhos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hyperlink" Target="https://fullnode.testnet.sui.io:443" TargetMode="External"/><Relationship Id="rId5" Type="http://schemas.openxmlformats.org/officeDocument/2006/relationships/image" Target="../media/image26.svg"/><Relationship Id="rId10" Type="http://schemas.openxmlformats.org/officeDocument/2006/relationships/hyperlink" Target="http://github.com/i370tumay/chainmuse-ai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github.com/i370tumay/chainmuse-a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ChainMuse: Blokzincir Üzerinde İnteraktif Anlatı Platformu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ChainMuse, hikâyeleri blokzincir dünyasına taşıyan yenilikçi bir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interaktif anlatı platformudur.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Her hikâye bir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Sui NFT'si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olarak saklanır, her dal bir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zincir üstü ilişki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yaratır ve tüm içerik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merkeziyetsiz yapıda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korunur.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6268"/>
            <a:ext cx="10112812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Neden Gerçek Bir Blockchain Projesi?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4384" y="1764744"/>
            <a:ext cx="4204454" cy="2919889"/>
          </a:xfrm>
          <a:prstGeom prst="roundRect">
            <a:avLst>
              <a:gd name="adj" fmla="val 32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16079" y="1996440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8C98C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983" y="2181225"/>
            <a:ext cx="302538" cy="3025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6079" y="2892862"/>
            <a:ext cx="2861072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NFT Tabanlı Saklama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16079" y="3377446"/>
            <a:ext cx="374106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Her hikâye zincir üstünde NFT olarak saklanır ve kalıcı sahiplik sağlar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2913" y="1764744"/>
            <a:ext cx="4204454" cy="2919889"/>
          </a:xfrm>
          <a:prstGeom prst="roundRect">
            <a:avLst>
              <a:gd name="adj" fmla="val 32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44609" y="1996440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8C98C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9513" y="2181225"/>
            <a:ext cx="302538" cy="3025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4609" y="2892862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On-Chain İlişkiler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4609" y="3377446"/>
            <a:ext cx="374106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Hikâyeler arası parent-child ilişkisi Move kontratında tutulur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1443" y="1764744"/>
            <a:ext cx="4204454" cy="2919889"/>
          </a:xfrm>
          <a:prstGeom prst="roundRect">
            <a:avLst>
              <a:gd name="adj" fmla="val 32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3139" y="1996440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8C98C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8043" y="2181225"/>
            <a:ext cx="302538" cy="30253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2892862"/>
            <a:ext cx="31494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Doğrulanabilir İşlemler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3139" y="3377446"/>
            <a:ext cx="374106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Her işlem SuiScan üzerinden şeffaf bir şekilde doğrulanabilir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84384" y="4936688"/>
            <a:ext cx="4204454" cy="1710690"/>
          </a:xfrm>
          <a:prstGeom prst="roundRect">
            <a:avLst>
              <a:gd name="adj" fmla="val 550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1038939" y="519124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IPFS CID Kaydı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38939" y="5675828"/>
            <a:ext cx="369534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Tüm içerik hash'leri on-chain olarak güvenle saklanır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5212913" y="4936688"/>
            <a:ext cx="4204454" cy="1710690"/>
          </a:xfrm>
          <a:prstGeom prst="roundRect">
            <a:avLst>
              <a:gd name="adj" fmla="val 550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5467469" y="5191244"/>
            <a:ext cx="2927628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Cüzdan Entegrasyonu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5467469" y="5675828"/>
            <a:ext cx="369534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Gerçek kullanıcı sahipliği ve güvenli kimlik doğrulama</a:t>
            </a:r>
            <a:endParaRPr lang="en-US" sz="1750" dirty="0"/>
          </a:p>
        </p:txBody>
      </p:sp>
      <p:sp>
        <p:nvSpPr>
          <p:cNvPr id="24" name="Shape 19"/>
          <p:cNvSpPr/>
          <p:nvPr/>
        </p:nvSpPr>
        <p:spPr>
          <a:xfrm>
            <a:off x="9641443" y="4936688"/>
            <a:ext cx="4204454" cy="1710690"/>
          </a:xfrm>
          <a:prstGeom prst="roundRect">
            <a:avLst>
              <a:gd name="adj" fmla="val 550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9895999" y="519124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Testnet Uyumlu</a:t>
            </a:r>
            <a:endParaRPr lang="en-US" sz="2200" dirty="0"/>
          </a:p>
        </p:txBody>
      </p:sp>
      <p:sp>
        <p:nvSpPr>
          <p:cNvPr id="26" name="Text 21"/>
          <p:cNvSpPr/>
          <p:nvPr/>
        </p:nvSpPr>
        <p:spPr>
          <a:xfrm>
            <a:off x="9895999" y="5675828"/>
            <a:ext cx="369534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Gerçek gas ücretleriyle çalışan production-ready sistem</a:t>
            </a:r>
            <a:endParaRPr lang="en-US" sz="1750" dirty="0"/>
          </a:p>
        </p:txBody>
      </p:sp>
      <p:sp>
        <p:nvSpPr>
          <p:cNvPr id="27" name="Text 22"/>
          <p:cNvSpPr/>
          <p:nvPr/>
        </p:nvSpPr>
        <p:spPr>
          <a:xfrm>
            <a:off x="784384" y="6899434"/>
            <a:ext cx="130616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ChainMuse sadece bir hikâye oluşturma aracı değil; </a:t>
            </a:r>
            <a:r>
              <a:rPr lang="en-US" sz="1750" dirty="0">
                <a:solidFill>
                  <a:srgbClr val="000000"/>
                </a:solidFill>
                <a:highlight>
                  <a:srgbClr val="8C98CA"/>
                </a:highlight>
                <a:latin typeface="Epilogue" pitchFamily="34" charset="0"/>
                <a:ea typeface="Epilogue" pitchFamily="34" charset="-122"/>
                <a:cs typeface="Epilogue" pitchFamily="34" charset="-120"/>
              </a:rPr>
              <a:t>blokzincir üzerinde yaratıcı üretimin tam sahipliğini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garanti eden kapsamlı bir ekosistemdir.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Sistem Mimarisi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Next.js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ile modern, responsive kullanıcı arayüzü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Node.js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API katmanı ve blockchain entegrasyonu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Engine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OpenRouter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ile akıllı hikâye üretimi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Depolama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Walrus / IPFS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merkeziyetsiz içerik saklama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Blockchain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Sui Move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akıllı kontratlar ve NFT sistemi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813" y="321945"/>
            <a:ext cx="2927271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Teknoloji Yığını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13" y="995124"/>
            <a:ext cx="6762631" cy="67626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84894" y="1132881"/>
            <a:ext cx="3289374" cy="829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/>
                <a:ea typeface="Fraunces Medium" pitchFamily="34" charset="-122"/>
                <a:cs typeface="Fraunces Medium" pitchFamily="34" charset="-120"/>
              </a:rPr>
              <a:t>Blockchain Katmanı</a:t>
            </a:r>
            <a:endParaRPr lang="en-US" sz="1350" dirty="0">
              <a:latin typeface="Fraunces Medium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84893" y="2876809"/>
            <a:ext cx="3983573" cy="2472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2000" b="1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Sui + Move: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NFT minting, ilişki </a:t>
            </a:r>
            <a:endParaRPr lang="en-US" sz="2000" dirty="0">
              <a:solidFill>
                <a:srgbClr val="000000"/>
              </a:solidFill>
              <a:latin typeface="Epilogue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1450"/>
              </a:lnSpc>
            </a:pPr>
            <a:endParaRPr lang="en-US" sz="2000" dirty="0">
              <a:solidFill>
                <a:srgbClr val="EBECEF"/>
              </a:solidFill>
              <a:latin typeface="Epilogue"/>
              <a:ea typeface="Epilogue" pitchFamily="34" charset="-122"/>
              <a:cs typeface="Epilogue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grafiği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ve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akıllı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kontrat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altyapısı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. </a:t>
            </a:r>
            <a:endParaRPr lang="en-US" sz="2000">
              <a:solidFill>
                <a:srgbClr val="000000"/>
              </a:solidFill>
              <a:latin typeface="Epilogue"/>
              <a:ea typeface="Calibri"/>
              <a:cs typeface="Calibri"/>
            </a:endParaRPr>
          </a:p>
          <a:p>
            <a:pPr>
              <a:lnSpc>
                <a:spcPts val="1450"/>
              </a:lnSpc>
            </a:pPr>
            <a:endParaRPr lang="en-US" sz="2000" dirty="0">
              <a:solidFill>
                <a:srgbClr val="EBECEF"/>
              </a:solidFill>
              <a:latin typeface="Epilogue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1450"/>
              </a:lnSpc>
            </a:pP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Hızlı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işlem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süreleri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ve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düşük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endParaRPr lang="en-US" sz="2000">
              <a:solidFill>
                <a:srgbClr val="000000"/>
              </a:solidFill>
              <a:latin typeface="Epilogue"/>
              <a:ea typeface="Calibri"/>
              <a:cs typeface="Calibri"/>
            </a:endParaRPr>
          </a:p>
          <a:p>
            <a:pPr>
              <a:lnSpc>
                <a:spcPts val="1450"/>
              </a:lnSpc>
            </a:pPr>
            <a:endParaRPr lang="en-US" sz="2000" dirty="0">
              <a:solidFill>
                <a:srgbClr val="EBECEF"/>
              </a:solidFill>
              <a:latin typeface="Epilogue"/>
              <a:ea typeface="Epilogue" pitchFamily="34" charset="-122"/>
              <a:cs typeface="Epilogue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maliyetlerle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güçlü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 blockchain </a:t>
            </a:r>
            <a:r>
              <a:rPr lang="en-US" sz="2000" dirty="0" err="1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çözümü</a:t>
            </a:r>
            <a:r>
              <a:rPr lang="en-US" sz="2000" dirty="0">
                <a:solidFill>
                  <a:srgbClr val="EBECEF"/>
                </a:solidFill>
                <a:latin typeface="Epilogue"/>
                <a:ea typeface="Epilogue" pitchFamily="34" charset="-122"/>
                <a:cs typeface="Epilogue" pitchFamily="34" charset="-120"/>
              </a:rPr>
              <a:t>.</a:t>
            </a:r>
            <a:endParaRPr lang="en-US" sz="2000">
              <a:latin typeface="Epilogue"/>
              <a:ea typeface="Calibri"/>
              <a:cs typeface="Calibri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813" y="8021122"/>
            <a:ext cx="234077" cy="2340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9813" y="8401526"/>
            <a:ext cx="1544717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Next.js + Tailwind CSS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409813" y="8654653"/>
            <a:ext cx="6832163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Modern arayüz teknolojileri ile responsive ve görsel açıdan zengin hikâye görselleştirmesi</a:t>
            </a:r>
            <a:endParaRPr lang="en-US" sz="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8304" y="8021122"/>
            <a:ext cx="234077" cy="2340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88304" y="8401526"/>
            <a:ext cx="1463635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Node.js Express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7388304" y="8654653"/>
            <a:ext cx="6832283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RESTful API servisleri ve blockchain entegrasyon katmanı için güvenilir backend</a:t>
            </a:r>
            <a:endParaRPr lang="en-US" sz="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813" y="9075896"/>
            <a:ext cx="234077" cy="23407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09813" y="9456301"/>
            <a:ext cx="1463635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Walrus / Pinata</a:t>
            </a:r>
            <a:endParaRPr lang="en-US" sz="1150" dirty="0"/>
          </a:p>
        </p:txBody>
      </p:sp>
      <p:sp>
        <p:nvSpPr>
          <p:cNvPr id="14" name="Text 8"/>
          <p:cNvSpPr/>
          <p:nvPr/>
        </p:nvSpPr>
        <p:spPr>
          <a:xfrm>
            <a:off x="409813" y="9709428"/>
            <a:ext cx="6832163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IPFS tabanlı merkeziyetsiz içerik depolama ve kalıcı veri saklama çözümü</a:t>
            </a:r>
            <a:endParaRPr lang="en-US" sz="9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88304" y="9075896"/>
            <a:ext cx="234077" cy="23407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88304" y="9456301"/>
            <a:ext cx="1463635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OpenRouter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7388304" y="9709428"/>
            <a:ext cx="6832283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Gelişmiş AI modelleriyle opsiyonel hikâye üretimi 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561380"/>
            <a:ext cx="510397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Hackathon Katkıları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0894" y="1505545"/>
            <a:ext cx="7715012" cy="1262896"/>
          </a:xfrm>
          <a:prstGeom prst="roundRect">
            <a:avLst>
              <a:gd name="adj" fmla="val 67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2587" y="1717238"/>
            <a:ext cx="3738086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🤖</a:t>
            </a: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AI + Blockchain + IPFS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412587" y="2230041"/>
            <a:ext cx="729162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Üç güçlü teknolojinin entegrasyonu ile yeni nesil içerik platformu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0894" y="2972514"/>
            <a:ext cx="7715012" cy="1262896"/>
          </a:xfrm>
          <a:prstGeom prst="roundRect">
            <a:avLst>
              <a:gd name="adj" fmla="val 67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12587" y="3184207"/>
            <a:ext cx="3145988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🔐</a:t>
            </a: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On-Chain Sahiplik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412587" y="3697010"/>
            <a:ext cx="729162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Blokzincir tabanlı kalıcı içerik sahipliği ve telif hakları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0894" y="4465082"/>
            <a:ext cx="7715012" cy="1221819"/>
          </a:xfrm>
          <a:prstGeom prst="roundRect">
            <a:avLst>
              <a:gd name="adj" fmla="val 898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178034" y="4465082"/>
            <a:ext cx="91440" cy="1221819"/>
          </a:xfrm>
          <a:prstGeom prst="roundRect">
            <a:avLst>
              <a:gd name="adj" fmla="val 93776"/>
            </a:avLst>
          </a:prstGeom>
          <a:solidFill>
            <a:srgbClr val="8C98CA"/>
          </a:solidFill>
          <a:ln/>
        </p:spPr>
      </p:sp>
      <p:sp>
        <p:nvSpPr>
          <p:cNvPr id="12" name="Text 9"/>
          <p:cNvSpPr/>
          <p:nvPr/>
        </p:nvSpPr>
        <p:spPr>
          <a:xfrm>
            <a:off x="6496407" y="4692015"/>
            <a:ext cx="397002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Doğrulanabilir Hikâye Grafikleri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96407" y="5133261"/>
            <a:ext cx="719256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Zincir üzerinde parent-child ilişkileri ile anlatı ağı oluşturma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00894" y="5890974"/>
            <a:ext cx="7715012" cy="1221819"/>
          </a:xfrm>
          <a:prstGeom prst="roundRect">
            <a:avLst>
              <a:gd name="adj" fmla="val 898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78034" y="5890974"/>
            <a:ext cx="91440" cy="1221819"/>
          </a:xfrm>
          <a:prstGeom prst="roundRect">
            <a:avLst>
              <a:gd name="adj" fmla="val 93776"/>
            </a:avLst>
          </a:prstGeom>
          <a:solidFill>
            <a:srgbClr val="8C98CA"/>
          </a:solidFill>
          <a:ln/>
        </p:spPr>
      </p:sp>
      <p:sp>
        <p:nvSpPr>
          <p:cNvPr id="16" name="Text 13"/>
          <p:cNvSpPr/>
          <p:nvPr/>
        </p:nvSpPr>
        <p:spPr>
          <a:xfrm>
            <a:off x="6496407" y="6117908"/>
            <a:ext cx="31583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Kreatif Ekonomi Altyapısı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496407" y="6559153"/>
            <a:ext cx="719256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Web3 tabanlı yeni nesil içerik pazarı ve yaratıcı ekosistem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200894" y="7342465"/>
            <a:ext cx="77150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454" y="630079"/>
            <a:ext cx="4462582" cy="556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Kod ve Demo Erişimi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09454" y="1453277"/>
            <a:ext cx="711994" cy="1067991"/>
          </a:xfrm>
          <a:prstGeom prst="roundRect">
            <a:avLst>
              <a:gd name="adj" fmla="val 3600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1982" y="1853684"/>
            <a:ext cx="266938" cy="2669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99446" y="1631275"/>
            <a:ext cx="222515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GitHub Repository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999446" y="2016204"/>
            <a:ext cx="700790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Açık kaynak kod tabanı ve dokümantasyon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109454" y="2699266"/>
            <a:ext cx="711994" cy="1067991"/>
          </a:xfrm>
          <a:prstGeom prst="roundRect">
            <a:avLst>
              <a:gd name="adj" fmla="val 3600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1982" y="3099673"/>
            <a:ext cx="266938" cy="2669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99446" y="2877264"/>
            <a:ext cx="222515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Sui Testnet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999446" y="3262193"/>
            <a:ext cx="700790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Canlı blockchain entegrasyonu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109454" y="3945255"/>
            <a:ext cx="711994" cy="1067991"/>
          </a:xfrm>
          <a:prstGeom prst="roundRect">
            <a:avLst>
              <a:gd name="adj" fmla="val 3600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1982" y="4345662"/>
            <a:ext cx="266938" cy="2669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99446" y="4123253"/>
            <a:ext cx="222515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Live Demo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6999446" y="4508183"/>
            <a:ext cx="700790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Çalışan platform örneği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6109454" y="5391507"/>
            <a:ext cx="222515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🔹</a:t>
            </a: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GitHub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6109454" y="5855256"/>
            <a:ext cx="2315289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github.com/i370tumay/chainmuse-ai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6109454" y="6584990"/>
            <a:ext cx="2315289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Projenin tam kaynak koduna ve detaylı README dosyasına erişim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8866703" y="5391507"/>
            <a:ext cx="222515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🔹</a:t>
            </a: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Testnet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8866703" y="5855256"/>
            <a:ext cx="2315289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fullnode.testnet.sui.io:443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8866703" y="6584990"/>
            <a:ext cx="2315289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Sui testnet üzerinde gerçek blockchain işlemleri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11623953" y="5391507"/>
            <a:ext cx="222515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🔹</a:t>
            </a: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Demo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11623953" y="5855256"/>
            <a:ext cx="239851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localhost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veya canlı link</a:t>
            </a:r>
            <a:endParaRPr lang="en-US" sz="1400" dirty="0"/>
          </a:p>
        </p:txBody>
      </p:sp>
      <p:sp>
        <p:nvSpPr>
          <p:cNvPr id="24" name="Text 18"/>
          <p:cNvSpPr/>
          <p:nvPr/>
        </p:nvSpPr>
        <p:spPr>
          <a:xfrm>
            <a:off x="11623953" y="6300192"/>
            <a:ext cx="2398514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Çalışan uygulamayı test edin ve keşfedin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5419725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Kullanıcı Akışı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70711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666" y="2045137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758666" y="221444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Hikâye Başlat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666" y="2683192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Kullanıcı platformda "Yeni Hikâye" butonuna tıklayarak yaratıcı sürecini başlatır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23547" y="170711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547" y="2045137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9" name="Text 7"/>
          <p:cNvSpPr/>
          <p:nvPr/>
        </p:nvSpPr>
        <p:spPr>
          <a:xfrm>
            <a:off x="7423547" y="221444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İçerik Üretimi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423547" y="2683192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AI, kullanıcıların girdilerine göre hikâye metnini otomatik üretir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666" y="375606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666" y="4094083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3" name="Text 11"/>
          <p:cNvSpPr/>
          <p:nvPr/>
        </p:nvSpPr>
        <p:spPr>
          <a:xfrm>
            <a:off x="758666" y="426339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IPFS Yükleme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8666" y="4732139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Oluşturulan metin IPFS'e yüklenir ve benzersiz bir hash değeri oluşturulur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23547" y="375606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3547" y="4094083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7" name="Text 15"/>
          <p:cNvSpPr/>
          <p:nvPr/>
        </p:nvSpPr>
        <p:spPr>
          <a:xfrm>
            <a:off x="7423547" y="426339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On-Chain Kayıt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423547" y="4732139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IPFS hash değeri Sui blockchain'e yazılır ve kalıcı referans oluşturulur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666" y="580501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58666" y="6143030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1" name="Text 19"/>
          <p:cNvSpPr/>
          <p:nvPr/>
        </p:nvSpPr>
        <p:spPr>
          <a:xfrm>
            <a:off x="758666" y="6312337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NFT Minting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58666" y="6781086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Kullanıcı hikâyesini mint eder ve zincirde bir </a:t>
            </a:r>
            <a:r>
              <a:rPr lang="en-US" sz="17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StoryNode NFT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yaratılır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423547" y="580501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423547" y="6143030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5" name="Text 23"/>
          <p:cNvSpPr/>
          <p:nvPr/>
        </p:nvSpPr>
        <p:spPr>
          <a:xfrm>
            <a:off x="7423547" y="6312337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Hikâye Ağı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423547" y="6781086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Her yeni node önceki hikâyelere bağlanarak dallanan anlatı grafiği oluşturur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348" y="772716"/>
            <a:ext cx="5164336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Vizyon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519148" y="2037874"/>
            <a:ext cx="7388304" cy="1032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Web3 çağında hikâye anlatıcılığını yeniden tanımlıyoruz</a:t>
            </a:r>
            <a:endParaRPr lang="en-US" sz="3250" dirty="0"/>
          </a:p>
        </p:txBody>
      </p:sp>
      <p:sp>
        <p:nvSpPr>
          <p:cNvPr id="5" name="Shape 2"/>
          <p:cNvSpPr/>
          <p:nvPr/>
        </p:nvSpPr>
        <p:spPr>
          <a:xfrm>
            <a:off x="6209348" y="1728073"/>
            <a:ext cx="22860" cy="1652349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6209348" y="3819287"/>
            <a:ext cx="220277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🔍</a:t>
            </a: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Şeffaf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09348" y="4356259"/>
            <a:ext cx="2202775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Her yaratıcı süreç blokzincir üzerinde izlenebilir ve doğrulanabilir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923615" y="3819287"/>
            <a:ext cx="220277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✅</a:t>
            </a: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Doğrulanabilir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923615" y="4356259"/>
            <a:ext cx="2202775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Sahiplik ve özgünlük kriptografik olarak garanti altında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637883" y="3819287"/>
            <a:ext cx="228469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👤</a:t>
            </a: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Kullanıcıya Ait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1637883" y="4356259"/>
            <a:ext cx="2284690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Yaratıcılar içeriklerinin gerçek sahibi olur ve kontrol ederler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9348" y="6199675"/>
            <a:ext cx="7698105" cy="33338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209348" y="6465213"/>
            <a:ext cx="7698105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ChainMuse, geleneksel hikâye platformlarının merkeziyetçi yapısını kırarak yaratıcılara gerçek özgürlük sunar. Yaratıcı süreç artık şeffaf, kalıcı ve tamamen kullanıcının kontrolündedir.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015" y="573286"/>
            <a:ext cx="7684770" cy="390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250"/>
              </a:lnSpc>
              <a:buNone/>
            </a:pPr>
            <a:r>
              <a:rPr lang="en-US" sz="8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Her Hikâye Zincirde Bir İz Bırakır</a:t>
            </a:r>
            <a:endParaRPr lang="en-US" sz="8200" dirty="0"/>
          </a:p>
        </p:txBody>
      </p:sp>
      <p:sp>
        <p:nvSpPr>
          <p:cNvPr id="4" name="Text 1"/>
          <p:cNvSpPr/>
          <p:nvPr/>
        </p:nvSpPr>
        <p:spPr>
          <a:xfrm>
            <a:off x="6528673" y="5107305"/>
            <a:ext cx="4169688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💜</a:t>
            </a:r>
            <a:r>
              <a:rPr lang="en-US" sz="3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ChainMuse</a:t>
            </a:r>
            <a:endParaRPr lang="en-US" sz="3250" dirty="0"/>
          </a:p>
        </p:txBody>
      </p:sp>
      <p:sp>
        <p:nvSpPr>
          <p:cNvPr id="5" name="Text 2"/>
          <p:cNvSpPr/>
          <p:nvPr/>
        </p:nvSpPr>
        <p:spPr>
          <a:xfrm>
            <a:off x="6528673" y="5948720"/>
            <a:ext cx="7372112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Blockchain teknolojisi ile hikâye anlatıcılığının geleceğini birlikte inşa ediyoruz. Yaratıcılık artık gerçekten özgür.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16015" y="4794647"/>
            <a:ext cx="22860" cy="2055495"/>
          </a:xfrm>
          <a:prstGeom prst="rect">
            <a:avLst/>
          </a:prstGeom>
          <a:solidFill>
            <a:srgbClr val="8C98CA"/>
          </a:solidFill>
          <a:ln/>
        </p:spPr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015" y="7084576"/>
            <a:ext cx="2106454" cy="57328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648" y="7084576"/>
            <a:ext cx="1881545" cy="5732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Özel</PresentationFormat>
  <Paragraphs>0</Paragraphs>
  <Slides>9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0" baseType="lpstr"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20</cp:revision>
  <dcterms:created xsi:type="dcterms:W3CDTF">2025-10-26T14:18:48Z</dcterms:created>
  <dcterms:modified xsi:type="dcterms:W3CDTF">2025-10-26T16:14:31Z</dcterms:modified>
</cp:coreProperties>
</file>